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3679488" cy="13679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5129"/>
    <a:srgbClr val="349D37"/>
    <a:srgbClr val="004982"/>
    <a:srgbClr val="51A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8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962" y="2238751"/>
            <a:ext cx="11627565" cy="4762488"/>
          </a:xfrm>
        </p:spPr>
        <p:txBody>
          <a:bodyPr anchor="b"/>
          <a:lstStyle>
            <a:lvl1pPr algn="ctr">
              <a:defRPr sz="8976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936" y="7184899"/>
            <a:ext cx="10259616" cy="3302709"/>
          </a:xfrm>
        </p:spPr>
        <p:txBody>
          <a:bodyPr/>
          <a:lstStyle>
            <a:lvl1pPr marL="0" indent="0" algn="ctr">
              <a:buNone/>
              <a:defRPr sz="3590"/>
            </a:lvl1pPr>
            <a:lvl2pPr marL="683971" indent="0" algn="ctr">
              <a:buNone/>
              <a:defRPr sz="2992"/>
            </a:lvl2pPr>
            <a:lvl3pPr marL="1367942" indent="0" algn="ctr">
              <a:buNone/>
              <a:defRPr sz="2693"/>
            </a:lvl3pPr>
            <a:lvl4pPr marL="2051914" indent="0" algn="ctr">
              <a:buNone/>
              <a:defRPr sz="2394"/>
            </a:lvl4pPr>
            <a:lvl5pPr marL="2735885" indent="0" algn="ctr">
              <a:buNone/>
              <a:defRPr sz="2394"/>
            </a:lvl5pPr>
            <a:lvl6pPr marL="3419856" indent="0" algn="ctr">
              <a:buNone/>
              <a:defRPr sz="2394"/>
            </a:lvl6pPr>
            <a:lvl7pPr marL="4103827" indent="0" algn="ctr">
              <a:buNone/>
              <a:defRPr sz="2394"/>
            </a:lvl7pPr>
            <a:lvl8pPr marL="4787798" indent="0" algn="ctr">
              <a:buNone/>
              <a:defRPr sz="2394"/>
            </a:lvl8pPr>
            <a:lvl9pPr marL="5471770" indent="0" algn="ctr">
              <a:buNone/>
              <a:defRPr sz="2394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7F45-BB64-4ECD-8D24-E331975CBBD9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3E83-D145-47C7-A920-8DA1FE4843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8469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7F45-BB64-4ECD-8D24-E331975CBBD9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3E83-D145-47C7-A920-8DA1FE4843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42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89384" y="728306"/>
            <a:ext cx="2949640" cy="1159273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0466" y="728306"/>
            <a:ext cx="8677925" cy="1159273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7F45-BB64-4ECD-8D24-E331975CBBD9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3E83-D145-47C7-A920-8DA1FE4843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19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7F45-BB64-4ECD-8D24-E331975CBBD9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3E83-D145-47C7-A920-8DA1FE4843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31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341" y="3410376"/>
            <a:ext cx="11798558" cy="5690286"/>
          </a:xfrm>
        </p:spPr>
        <p:txBody>
          <a:bodyPr anchor="b"/>
          <a:lstStyle>
            <a:lvl1pPr>
              <a:defRPr sz="8976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341" y="9154495"/>
            <a:ext cx="11798558" cy="2992387"/>
          </a:xfrm>
        </p:spPr>
        <p:txBody>
          <a:bodyPr/>
          <a:lstStyle>
            <a:lvl1pPr marL="0" indent="0">
              <a:buNone/>
              <a:defRPr sz="3590">
                <a:solidFill>
                  <a:schemeClr val="tx1"/>
                </a:solidFill>
              </a:defRPr>
            </a:lvl1pPr>
            <a:lvl2pPr marL="683971" indent="0">
              <a:buNone/>
              <a:defRPr sz="2992">
                <a:solidFill>
                  <a:schemeClr val="tx1">
                    <a:tint val="75000"/>
                  </a:schemeClr>
                </a:solidFill>
              </a:defRPr>
            </a:lvl2pPr>
            <a:lvl3pPr marL="1367942" indent="0">
              <a:buNone/>
              <a:defRPr sz="2693">
                <a:solidFill>
                  <a:schemeClr val="tx1">
                    <a:tint val="75000"/>
                  </a:schemeClr>
                </a:solidFill>
              </a:defRPr>
            </a:lvl3pPr>
            <a:lvl4pPr marL="2051914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4pPr>
            <a:lvl5pPr marL="2735885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5pPr>
            <a:lvl6pPr marL="3419856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6pPr>
            <a:lvl7pPr marL="4103827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7pPr>
            <a:lvl8pPr marL="4787798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8pPr>
            <a:lvl9pPr marL="547177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7F45-BB64-4ECD-8D24-E331975CBBD9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3E83-D145-47C7-A920-8DA1FE4843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90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0465" y="3641531"/>
            <a:ext cx="5813782" cy="867950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5241" y="3641531"/>
            <a:ext cx="5813782" cy="867950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7F45-BB64-4ECD-8D24-E331975CBBD9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3E83-D145-47C7-A920-8DA1FE4843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14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247" y="728309"/>
            <a:ext cx="11798558" cy="264406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248" y="3353376"/>
            <a:ext cx="5787064" cy="1643437"/>
          </a:xfrm>
        </p:spPr>
        <p:txBody>
          <a:bodyPr anchor="b"/>
          <a:lstStyle>
            <a:lvl1pPr marL="0" indent="0">
              <a:buNone/>
              <a:defRPr sz="3590" b="1"/>
            </a:lvl1pPr>
            <a:lvl2pPr marL="683971" indent="0">
              <a:buNone/>
              <a:defRPr sz="2992" b="1"/>
            </a:lvl2pPr>
            <a:lvl3pPr marL="1367942" indent="0">
              <a:buNone/>
              <a:defRPr sz="2693" b="1"/>
            </a:lvl3pPr>
            <a:lvl4pPr marL="2051914" indent="0">
              <a:buNone/>
              <a:defRPr sz="2394" b="1"/>
            </a:lvl4pPr>
            <a:lvl5pPr marL="2735885" indent="0">
              <a:buNone/>
              <a:defRPr sz="2394" b="1"/>
            </a:lvl5pPr>
            <a:lvl6pPr marL="3419856" indent="0">
              <a:buNone/>
              <a:defRPr sz="2394" b="1"/>
            </a:lvl6pPr>
            <a:lvl7pPr marL="4103827" indent="0">
              <a:buNone/>
              <a:defRPr sz="2394" b="1"/>
            </a:lvl7pPr>
            <a:lvl8pPr marL="4787798" indent="0">
              <a:buNone/>
              <a:defRPr sz="2394" b="1"/>
            </a:lvl8pPr>
            <a:lvl9pPr marL="5471770" indent="0">
              <a:buNone/>
              <a:defRPr sz="2394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248" y="4996813"/>
            <a:ext cx="5787064" cy="734955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25242" y="3353376"/>
            <a:ext cx="5815564" cy="1643437"/>
          </a:xfrm>
        </p:spPr>
        <p:txBody>
          <a:bodyPr anchor="b"/>
          <a:lstStyle>
            <a:lvl1pPr marL="0" indent="0">
              <a:buNone/>
              <a:defRPr sz="3590" b="1"/>
            </a:lvl1pPr>
            <a:lvl2pPr marL="683971" indent="0">
              <a:buNone/>
              <a:defRPr sz="2992" b="1"/>
            </a:lvl2pPr>
            <a:lvl3pPr marL="1367942" indent="0">
              <a:buNone/>
              <a:defRPr sz="2693" b="1"/>
            </a:lvl3pPr>
            <a:lvl4pPr marL="2051914" indent="0">
              <a:buNone/>
              <a:defRPr sz="2394" b="1"/>
            </a:lvl4pPr>
            <a:lvl5pPr marL="2735885" indent="0">
              <a:buNone/>
              <a:defRPr sz="2394" b="1"/>
            </a:lvl5pPr>
            <a:lvl6pPr marL="3419856" indent="0">
              <a:buNone/>
              <a:defRPr sz="2394" b="1"/>
            </a:lvl6pPr>
            <a:lvl7pPr marL="4103827" indent="0">
              <a:buNone/>
              <a:defRPr sz="2394" b="1"/>
            </a:lvl7pPr>
            <a:lvl8pPr marL="4787798" indent="0">
              <a:buNone/>
              <a:defRPr sz="2394" b="1"/>
            </a:lvl8pPr>
            <a:lvl9pPr marL="5471770" indent="0">
              <a:buNone/>
              <a:defRPr sz="2394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25242" y="4996813"/>
            <a:ext cx="5815564" cy="734955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7F45-BB64-4ECD-8D24-E331975CBBD9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3E83-D145-47C7-A920-8DA1FE4843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44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7F45-BB64-4ECD-8D24-E331975CBBD9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3E83-D145-47C7-A920-8DA1FE4843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57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7F45-BB64-4ECD-8D24-E331975CBBD9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3E83-D145-47C7-A920-8DA1FE4843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78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247" y="911966"/>
            <a:ext cx="4411991" cy="3191881"/>
          </a:xfrm>
        </p:spPr>
        <p:txBody>
          <a:bodyPr anchor="b"/>
          <a:lstStyle>
            <a:lvl1pPr>
              <a:defRPr sz="4787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5564" y="1969596"/>
            <a:ext cx="6925241" cy="9721303"/>
          </a:xfrm>
        </p:spPr>
        <p:txBody>
          <a:bodyPr/>
          <a:lstStyle>
            <a:lvl1pPr>
              <a:defRPr sz="4787"/>
            </a:lvl1pPr>
            <a:lvl2pPr>
              <a:defRPr sz="4189"/>
            </a:lvl2pPr>
            <a:lvl3pPr>
              <a:defRPr sz="3590"/>
            </a:lvl3pPr>
            <a:lvl4pPr>
              <a:defRPr sz="2992"/>
            </a:lvl4pPr>
            <a:lvl5pPr>
              <a:defRPr sz="2992"/>
            </a:lvl5pPr>
            <a:lvl6pPr>
              <a:defRPr sz="2992"/>
            </a:lvl6pPr>
            <a:lvl7pPr>
              <a:defRPr sz="2992"/>
            </a:lvl7pPr>
            <a:lvl8pPr>
              <a:defRPr sz="2992"/>
            </a:lvl8pPr>
            <a:lvl9pPr>
              <a:defRPr sz="2992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247" y="4103846"/>
            <a:ext cx="4411991" cy="7602883"/>
          </a:xfrm>
        </p:spPr>
        <p:txBody>
          <a:bodyPr/>
          <a:lstStyle>
            <a:lvl1pPr marL="0" indent="0">
              <a:buNone/>
              <a:defRPr sz="2394"/>
            </a:lvl1pPr>
            <a:lvl2pPr marL="683971" indent="0">
              <a:buNone/>
              <a:defRPr sz="2094"/>
            </a:lvl2pPr>
            <a:lvl3pPr marL="1367942" indent="0">
              <a:buNone/>
              <a:defRPr sz="1795"/>
            </a:lvl3pPr>
            <a:lvl4pPr marL="2051914" indent="0">
              <a:buNone/>
              <a:defRPr sz="1496"/>
            </a:lvl4pPr>
            <a:lvl5pPr marL="2735885" indent="0">
              <a:buNone/>
              <a:defRPr sz="1496"/>
            </a:lvl5pPr>
            <a:lvl6pPr marL="3419856" indent="0">
              <a:buNone/>
              <a:defRPr sz="1496"/>
            </a:lvl6pPr>
            <a:lvl7pPr marL="4103827" indent="0">
              <a:buNone/>
              <a:defRPr sz="1496"/>
            </a:lvl7pPr>
            <a:lvl8pPr marL="4787798" indent="0">
              <a:buNone/>
              <a:defRPr sz="1496"/>
            </a:lvl8pPr>
            <a:lvl9pPr marL="5471770" indent="0">
              <a:buNone/>
              <a:defRPr sz="1496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7F45-BB64-4ECD-8D24-E331975CBBD9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3E83-D145-47C7-A920-8DA1FE4843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83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247" y="911966"/>
            <a:ext cx="4411991" cy="3191881"/>
          </a:xfrm>
        </p:spPr>
        <p:txBody>
          <a:bodyPr anchor="b"/>
          <a:lstStyle>
            <a:lvl1pPr>
              <a:defRPr sz="4787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15564" y="1969596"/>
            <a:ext cx="6925241" cy="9721303"/>
          </a:xfrm>
        </p:spPr>
        <p:txBody>
          <a:bodyPr anchor="t"/>
          <a:lstStyle>
            <a:lvl1pPr marL="0" indent="0">
              <a:buNone/>
              <a:defRPr sz="4787"/>
            </a:lvl1pPr>
            <a:lvl2pPr marL="683971" indent="0">
              <a:buNone/>
              <a:defRPr sz="4189"/>
            </a:lvl2pPr>
            <a:lvl3pPr marL="1367942" indent="0">
              <a:buNone/>
              <a:defRPr sz="3590"/>
            </a:lvl3pPr>
            <a:lvl4pPr marL="2051914" indent="0">
              <a:buNone/>
              <a:defRPr sz="2992"/>
            </a:lvl4pPr>
            <a:lvl5pPr marL="2735885" indent="0">
              <a:buNone/>
              <a:defRPr sz="2992"/>
            </a:lvl5pPr>
            <a:lvl6pPr marL="3419856" indent="0">
              <a:buNone/>
              <a:defRPr sz="2992"/>
            </a:lvl6pPr>
            <a:lvl7pPr marL="4103827" indent="0">
              <a:buNone/>
              <a:defRPr sz="2992"/>
            </a:lvl7pPr>
            <a:lvl8pPr marL="4787798" indent="0">
              <a:buNone/>
              <a:defRPr sz="2992"/>
            </a:lvl8pPr>
            <a:lvl9pPr marL="5471770" indent="0">
              <a:buNone/>
              <a:defRPr sz="2992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247" y="4103846"/>
            <a:ext cx="4411991" cy="7602883"/>
          </a:xfrm>
        </p:spPr>
        <p:txBody>
          <a:bodyPr/>
          <a:lstStyle>
            <a:lvl1pPr marL="0" indent="0">
              <a:buNone/>
              <a:defRPr sz="2394"/>
            </a:lvl1pPr>
            <a:lvl2pPr marL="683971" indent="0">
              <a:buNone/>
              <a:defRPr sz="2094"/>
            </a:lvl2pPr>
            <a:lvl3pPr marL="1367942" indent="0">
              <a:buNone/>
              <a:defRPr sz="1795"/>
            </a:lvl3pPr>
            <a:lvl4pPr marL="2051914" indent="0">
              <a:buNone/>
              <a:defRPr sz="1496"/>
            </a:lvl4pPr>
            <a:lvl5pPr marL="2735885" indent="0">
              <a:buNone/>
              <a:defRPr sz="1496"/>
            </a:lvl5pPr>
            <a:lvl6pPr marL="3419856" indent="0">
              <a:buNone/>
              <a:defRPr sz="1496"/>
            </a:lvl6pPr>
            <a:lvl7pPr marL="4103827" indent="0">
              <a:buNone/>
              <a:defRPr sz="1496"/>
            </a:lvl7pPr>
            <a:lvl8pPr marL="4787798" indent="0">
              <a:buNone/>
              <a:defRPr sz="1496"/>
            </a:lvl8pPr>
            <a:lvl9pPr marL="5471770" indent="0">
              <a:buNone/>
              <a:defRPr sz="1496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7F45-BB64-4ECD-8D24-E331975CBBD9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3E83-D145-47C7-A920-8DA1FE4843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714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0465" y="728309"/>
            <a:ext cx="11798558" cy="264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0465" y="3641531"/>
            <a:ext cx="11798558" cy="8679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0465" y="12678862"/>
            <a:ext cx="3077885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27F45-BB64-4ECD-8D24-E331975CBBD9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31331" y="12678862"/>
            <a:ext cx="4616827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61138" y="12678862"/>
            <a:ext cx="3077885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63E83-D145-47C7-A920-8DA1FE4843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48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67942" rtl="0" eaLnBrk="1" latinLnBrk="0" hangingPunct="1">
        <a:lnSpc>
          <a:spcPct val="90000"/>
        </a:lnSpc>
        <a:spcBef>
          <a:spcPct val="0"/>
        </a:spcBef>
        <a:buNone/>
        <a:defRPr sz="65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86" indent="-341986" algn="l" defTabSz="1367942" rtl="0" eaLnBrk="1" latinLnBrk="0" hangingPunct="1">
        <a:lnSpc>
          <a:spcPct val="90000"/>
        </a:lnSpc>
        <a:spcBef>
          <a:spcPts val="1496"/>
        </a:spcBef>
        <a:buFont typeface="Arial" panose="020B0604020202020204" pitchFamily="34" charset="0"/>
        <a:buChar char="•"/>
        <a:defRPr sz="4189" kern="1200">
          <a:solidFill>
            <a:schemeClr val="tx1"/>
          </a:solidFill>
          <a:latin typeface="+mn-lt"/>
          <a:ea typeface="+mn-ea"/>
          <a:cs typeface="+mn-cs"/>
        </a:defRPr>
      </a:lvl1pPr>
      <a:lvl2pPr marL="1025957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2pPr>
      <a:lvl3pPr marL="1709928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992" kern="1200">
          <a:solidFill>
            <a:schemeClr val="tx1"/>
          </a:solidFill>
          <a:latin typeface="+mn-lt"/>
          <a:ea typeface="+mn-ea"/>
          <a:cs typeface="+mn-cs"/>
        </a:defRPr>
      </a:lvl3pPr>
      <a:lvl4pPr marL="2393899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4pPr>
      <a:lvl5pPr marL="3077870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5pPr>
      <a:lvl6pPr marL="3761842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6pPr>
      <a:lvl7pPr marL="4445813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7pPr>
      <a:lvl8pPr marL="5129784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8pPr>
      <a:lvl9pPr marL="5813755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1pPr>
      <a:lvl2pPr marL="683971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2pPr>
      <a:lvl3pPr marL="1367942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3pPr>
      <a:lvl4pPr marL="2051914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4pPr>
      <a:lvl5pPr marL="2735885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5pPr>
      <a:lvl6pPr marL="3419856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6pPr>
      <a:lvl7pPr marL="4103827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7pPr>
      <a:lvl8pPr marL="4787798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8pPr>
      <a:lvl9pPr marL="5471770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020885" y="6234552"/>
            <a:ext cx="3574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004982"/>
                </a:solidFill>
                <a:latin typeface="Franklin Gothic Heavy" panose="020B0903020102020204" pitchFamily="34" charset="0"/>
              </a:rPr>
              <a:t>Eu, </a:t>
            </a:r>
          </a:p>
          <a:p>
            <a:r>
              <a:rPr lang="pt-BR" sz="3600" dirty="0" smtClean="0">
                <a:solidFill>
                  <a:srgbClr val="F65129"/>
                </a:solidFill>
                <a:latin typeface="Franklin Gothic Heavy" panose="020B0903020102020204" pitchFamily="34" charset="0"/>
              </a:rPr>
              <a:t>Nome </a:t>
            </a:r>
          </a:p>
          <a:p>
            <a:r>
              <a:rPr lang="pt-BR" sz="3600" dirty="0" smtClean="0">
                <a:solidFill>
                  <a:srgbClr val="F65129"/>
                </a:solidFill>
                <a:latin typeface="Franklin Gothic Heavy" panose="020B0903020102020204" pitchFamily="34" charset="0"/>
              </a:rPr>
              <a:t>Sobrenome</a:t>
            </a:r>
            <a:r>
              <a:rPr lang="pt-BR" sz="3600" dirty="0" smtClean="0">
                <a:solidFill>
                  <a:srgbClr val="004982"/>
                </a:solidFill>
                <a:latin typeface="Franklin Gothic Heavy" panose="020B0903020102020204" pitchFamily="34" charset="0"/>
              </a:rPr>
              <a:t>,</a:t>
            </a:r>
          </a:p>
          <a:p>
            <a:r>
              <a:rPr lang="pt-BR" sz="3600" dirty="0" smtClean="0">
                <a:solidFill>
                  <a:srgbClr val="004982"/>
                </a:solidFill>
                <a:latin typeface="Franklin Gothic Heavy" panose="020B0903020102020204" pitchFamily="34" charset="0"/>
              </a:rPr>
              <a:t>SOU </a:t>
            </a:r>
            <a:r>
              <a:rPr lang="pt-BR" sz="3600" dirty="0" smtClean="0">
                <a:solidFill>
                  <a:srgbClr val="349D37"/>
                </a:solidFill>
                <a:latin typeface="Franklin Gothic Heavy" panose="020B0903020102020204" pitchFamily="34" charset="0"/>
              </a:rPr>
              <a:t>DOADOR</a:t>
            </a:r>
          </a:p>
          <a:p>
            <a:r>
              <a:rPr lang="pt-BR" sz="3600" dirty="0" smtClean="0">
                <a:solidFill>
                  <a:srgbClr val="349D37"/>
                </a:solidFill>
                <a:latin typeface="Franklin Gothic Heavy" panose="020B0903020102020204" pitchFamily="34" charset="0"/>
              </a:rPr>
              <a:t>DE ÓRGÃOS</a:t>
            </a:r>
            <a:r>
              <a:rPr lang="pt-BR" sz="3600" dirty="0" smtClean="0">
                <a:solidFill>
                  <a:srgbClr val="004982"/>
                </a:solidFill>
                <a:latin typeface="Franklin Gothic Heavy" panose="020B0903020102020204" pitchFamily="34" charset="0"/>
              </a:rPr>
              <a:t>.</a:t>
            </a:r>
            <a:endParaRPr lang="pt-BR" sz="3600" dirty="0">
              <a:solidFill>
                <a:srgbClr val="00498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76944" y="4721641"/>
            <a:ext cx="3474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004982"/>
                </a:solidFill>
                <a:latin typeface="Franklin Gothic Heavy" panose="020B0903020102020204" pitchFamily="34" charset="0"/>
              </a:rPr>
              <a:t>Família, não se esqueça:</a:t>
            </a:r>
            <a:endParaRPr lang="pt-BR" sz="4000" dirty="0">
              <a:solidFill>
                <a:srgbClr val="00498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76944" y="6393865"/>
            <a:ext cx="2111434" cy="254369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4318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16</Words>
  <Application>Microsoft Office PowerPoint</Application>
  <PresentationFormat>Personalizar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Franklin Gothic Heavy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Izabela de Souza Baiense</dc:creator>
  <cp:lastModifiedBy>Izabela de Souza Baiense</cp:lastModifiedBy>
  <cp:revision>7</cp:revision>
  <dcterms:created xsi:type="dcterms:W3CDTF">2023-09-14T15:05:28Z</dcterms:created>
  <dcterms:modified xsi:type="dcterms:W3CDTF">2023-09-15T15:35:11Z</dcterms:modified>
</cp:coreProperties>
</file>